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7" r:id="rId21"/>
    <p:sldId id="275" r:id="rId22"/>
    <p:sldId id="276" r:id="rId23"/>
    <p:sldId id="278" r:id="rId2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9" d="100"/>
          <a:sy n="109" d="100"/>
        </p:scale>
        <p:origin x="6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40FFB-F1B7-43A7-8CFD-A76DF0D59545}" type="datetimeFigureOut">
              <a:rPr lang="ru-RU" smtClean="0"/>
              <a:t>20.08.2021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A4FBC-5984-4953-87ED-CEC9581FCC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59879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40FFB-F1B7-43A7-8CFD-A76DF0D59545}" type="datetimeFigureOut">
              <a:rPr lang="ru-RU" smtClean="0"/>
              <a:t>20.08.2021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A4FBC-5984-4953-87ED-CEC9581FCC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47790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40FFB-F1B7-43A7-8CFD-A76DF0D59545}" type="datetimeFigureOut">
              <a:rPr lang="ru-RU" smtClean="0"/>
              <a:t>20.08.2021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A4FBC-5984-4953-87ED-CEC9581FCC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980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40FFB-F1B7-43A7-8CFD-A76DF0D59545}" type="datetimeFigureOut">
              <a:rPr lang="ru-RU" smtClean="0"/>
              <a:t>20.08.2021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A4FBC-5984-4953-87ED-CEC9581FCC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83239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40FFB-F1B7-43A7-8CFD-A76DF0D59545}" type="datetimeFigureOut">
              <a:rPr lang="ru-RU" smtClean="0"/>
              <a:t>20.08.2021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A4FBC-5984-4953-87ED-CEC9581FCC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46650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40FFB-F1B7-43A7-8CFD-A76DF0D59545}" type="datetimeFigureOut">
              <a:rPr lang="ru-RU" smtClean="0"/>
              <a:t>20.08.2021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A4FBC-5984-4953-87ED-CEC9581FCC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45828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40FFB-F1B7-43A7-8CFD-A76DF0D59545}" type="datetimeFigureOut">
              <a:rPr lang="ru-RU" smtClean="0"/>
              <a:t>20.08.2021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A4FBC-5984-4953-87ED-CEC9581FCC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2563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40FFB-F1B7-43A7-8CFD-A76DF0D59545}" type="datetimeFigureOut">
              <a:rPr lang="ru-RU" smtClean="0"/>
              <a:t>20.08.2021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A4FBC-5984-4953-87ED-CEC9581FCC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19220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40FFB-F1B7-43A7-8CFD-A76DF0D59545}" type="datetimeFigureOut">
              <a:rPr lang="ru-RU" smtClean="0"/>
              <a:t>20.08.2021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A4FBC-5984-4953-87ED-CEC9581FCC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28847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40FFB-F1B7-43A7-8CFD-A76DF0D59545}" type="datetimeFigureOut">
              <a:rPr lang="ru-RU" smtClean="0"/>
              <a:t>20.08.2021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A4FBC-5984-4953-87ED-CEC9581FCC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37460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40FFB-F1B7-43A7-8CFD-A76DF0D59545}" type="datetimeFigureOut">
              <a:rPr lang="ru-RU" smtClean="0"/>
              <a:t>20.08.2021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A4FBC-5984-4953-87ED-CEC9581FCC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73193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640FFB-F1B7-43A7-8CFD-A76DF0D59545}" type="datetimeFigureOut">
              <a:rPr lang="ru-RU" smtClean="0"/>
              <a:t>20.08.2021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FA4FBC-5984-4953-87ED-CEC9581FCC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44159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468766" cy="6959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7078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75212" cy="6856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4097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265269" cy="6866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4306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256477" cy="6861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1673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30923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7312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3143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1493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82678" cy="6869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085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308541" cy="6869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6026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290612" cy="6853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2349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2964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9377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6"/>
            <a:ext cx="12269980" cy="6857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1849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460576" cy="6923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5725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2852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6081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3043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92499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58779" cy="6858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2779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052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5515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2533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2342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274062" cy="6860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5297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151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9892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2685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3987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2785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4199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318023" cy="6868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6122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"/>
            <a:ext cx="12290612" cy="6859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96328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</TotalTime>
  <Words>0</Words>
  <Application>Microsoft Office PowerPoint</Application>
  <PresentationFormat>Широкоэкранный</PresentationFormat>
  <Paragraphs>0</Paragraphs>
  <Slides>23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7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9</cp:revision>
  <dcterms:created xsi:type="dcterms:W3CDTF">2021-08-20T10:37:17Z</dcterms:created>
  <dcterms:modified xsi:type="dcterms:W3CDTF">2021-08-20T12:32:26Z</dcterms:modified>
</cp:coreProperties>
</file>